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F3F9-E4D1-4834-8BE3-2349DE99D9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F5919F-5BFB-485D-9472-CCF5807756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CFACE7-16DC-468B-A758-DFED6360C4D8}"/>
              </a:ext>
            </a:extLst>
          </p:cNvPr>
          <p:cNvSpPr>
            <a:spLocks noGrp="1"/>
          </p:cNvSpPr>
          <p:nvPr>
            <p:ph type="dt" sz="half" idx="10"/>
          </p:nvPr>
        </p:nvSpPr>
        <p:spPr/>
        <p:txBody>
          <a:bodyPr/>
          <a:lstStyle/>
          <a:p>
            <a:fld id="{43E7ED03-04B1-439A-8A9B-E0F93DC0E466}" type="datetimeFigureOut">
              <a:rPr lang="en-GB" smtClean="0"/>
              <a:t>27/02/2020</a:t>
            </a:fld>
            <a:endParaRPr lang="en-GB"/>
          </a:p>
        </p:txBody>
      </p:sp>
      <p:sp>
        <p:nvSpPr>
          <p:cNvPr id="5" name="Footer Placeholder 4">
            <a:extLst>
              <a:ext uri="{FF2B5EF4-FFF2-40B4-BE49-F238E27FC236}">
                <a16:creationId xmlns:a16="http://schemas.microsoft.com/office/drawing/2014/main" id="{3EF28FA6-4F9C-4200-B04A-3242D00279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5BE0E3-AD9B-456B-8400-C3E2B3D06B22}"/>
              </a:ext>
            </a:extLst>
          </p:cNvPr>
          <p:cNvSpPr>
            <a:spLocks noGrp="1"/>
          </p:cNvSpPr>
          <p:nvPr>
            <p:ph type="sldNum" sz="quarter" idx="12"/>
          </p:nvPr>
        </p:nvSpPr>
        <p:spPr/>
        <p:txBody>
          <a:bodyPr/>
          <a:lstStyle/>
          <a:p>
            <a:fld id="{55303503-4B4B-4953-AE1A-C36DF103D855}" type="slidenum">
              <a:rPr lang="en-GB" smtClean="0"/>
              <a:t>‹#›</a:t>
            </a:fld>
            <a:endParaRPr lang="en-GB"/>
          </a:p>
        </p:txBody>
      </p:sp>
    </p:spTree>
    <p:extLst>
      <p:ext uri="{BB962C8B-B14F-4D97-AF65-F5344CB8AC3E}">
        <p14:creationId xmlns:p14="http://schemas.microsoft.com/office/powerpoint/2010/main" val="156158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15AC2-CF2C-4ECB-8314-3C1D53C6E0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0DD6CE-9648-40D2-93A6-94C68A5E43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D657F-B110-46FF-91C9-8B0F42F3CF1F}"/>
              </a:ext>
            </a:extLst>
          </p:cNvPr>
          <p:cNvSpPr>
            <a:spLocks noGrp="1"/>
          </p:cNvSpPr>
          <p:nvPr>
            <p:ph type="dt" sz="half" idx="10"/>
          </p:nvPr>
        </p:nvSpPr>
        <p:spPr/>
        <p:txBody>
          <a:bodyPr/>
          <a:lstStyle/>
          <a:p>
            <a:fld id="{43E7ED03-04B1-439A-8A9B-E0F93DC0E466}" type="datetimeFigureOut">
              <a:rPr lang="en-GB" smtClean="0"/>
              <a:t>27/02/2020</a:t>
            </a:fld>
            <a:endParaRPr lang="en-GB"/>
          </a:p>
        </p:txBody>
      </p:sp>
      <p:sp>
        <p:nvSpPr>
          <p:cNvPr id="5" name="Footer Placeholder 4">
            <a:extLst>
              <a:ext uri="{FF2B5EF4-FFF2-40B4-BE49-F238E27FC236}">
                <a16:creationId xmlns:a16="http://schemas.microsoft.com/office/drawing/2014/main" id="{8D85E9F4-68F8-4C7E-A976-8C48202262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6BACE-F6BC-4E64-AF77-64B462802D7F}"/>
              </a:ext>
            </a:extLst>
          </p:cNvPr>
          <p:cNvSpPr>
            <a:spLocks noGrp="1"/>
          </p:cNvSpPr>
          <p:nvPr>
            <p:ph type="sldNum" sz="quarter" idx="12"/>
          </p:nvPr>
        </p:nvSpPr>
        <p:spPr/>
        <p:txBody>
          <a:bodyPr/>
          <a:lstStyle/>
          <a:p>
            <a:fld id="{55303503-4B4B-4953-AE1A-C36DF103D855}" type="slidenum">
              <a:rPr lang="en-GB" smtClean="0"/>
              <a:t>‹#›</a:t>
            </a:fld>
            <a:endParaRPr lang="en-GB"/>
          </a:p>
        </p:txBody>
      </p:sp>
    </p:spTree>
    <p:extLst>
      <p:ext uri="{BB962C8B-B14F-4D97-AF65-F5344CB8AC3E}">
        <p14:creationId xmlns:p14="http://schemas.microsoft.com/office/powerpoint/2010/main" val="8960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4D904-9242-4981-B840-5404B88EDBBC}"/>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86B6B4-392C-4FB4-9ACD-0A3194D3551E}"/>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CB9399-E395-407B-B8FC-8FD259532727}"/>
              </a:ext>
            </a:extLst>
          </p:cNvPr>
          <p:cNvSpPr>
            <a:spLocks noGrp="1"/>
          </p:cNvSpPr>
          <p:nvPr>
            <p:ph type="dt" sz="half" idx="10"/>
          </p:nvPr>
        </p:nvSpPr>
        <p:spPr/>
        <p:txBody>
          <a:bodyPr/>
          <a:lstStyle/>
          <a:p>
            <a:fld id="{43E7ED03-04B1-439A-8A9B-E0F93DC0E466}" type="datetimeFigureOut">
              <a:rPr lang="en-GB" smtClean="0"/>
              <a:t>27/02/2020</a:t>
            </a:fld>
            <a:endParaRPr lang="en-GB"/>
          </a:p>
        </p:txBody>
      </p:sp>
      <p:sp>
        <p:nvSpPr>
          <p:cNvPr id="5" name="Footer Placeholder 4">
            <a:extLst>
              <a:ext uri="{FF2B5EF4-FFF2-40B4-BE49-F238E27FC236}">
                <a16:creationId xmlns:a16="http://schemas.microsoft.com/office/drawing/2014/main" id="{D4E20FF5-6E56-430E-83E2-AD328CD299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987E43-3560-4CF3-9D9D-C571F4D76368}"/>
              </a:ext>
            </a:extLst>
          </p:cNvPr>
          <p:cNvSpPr>
            <a:spLocks noGrp="1"/>
          </p:cNvSpPr>
          <p:nvPr>
            <p:ph type="sldNum" sz="quarter" idx="12"/>
          </p:nvPr>
        </p:nvSpPr>
        <p:spPr/>
        <p:txBody>
          <a:bodyPr/>
          <a:lstStyle/>
          <a:p>
            <a:fld id="{55303503-4B4B-4953-AE1A-C36DF103D855}" type="slidenum">
              <a:rPr lang="en-GB" smtClean="0"/>
              <a:t>‹#›</a:t>
            </a:fld>
            <a:endParaRPr lang="en-GB"/>
          </a:p>
        </p:txBody>
      </p:sp>
    </p:spTree>
    <p:extLst>
      <p:ext uri="{BB962C8B-B14F-4D97-AF65-F5344CB8AC3E}">
        <p14:creationId xmlns:p14="http://schemas.microsoft.com/office/powerpoint/2010/main" val="345769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6B940-857F-4BAA-9AA7-970D840A44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C3C5F1-663E-4265-B08E-B687D81CCA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1A3C2C-1958-4288-A894-597B983E895F}"/>
              </a:ext>
            </a:extLst>
          </p:cNvPr>
          <p:cNvSpPr>
            <a:spLocks noGrp="1"/>
          </p:cNvSpPr>
          <p:nvPr>
            <p:ph type="dt" sz="half" idx="10"/>
          </p:nvPr>
        </p:nvSpPr>
        <p:spPr/>
        <p:txBody>
          <a:bodyPr/>
          <a:lstStyle/>
          <a:p>
            <a:fld id="{43E7ED03-04B1-439A-8A9B-E0F93DC0E466}" type="datetimeFigureOut">
              <a:rPr lang="en-GB" smtClean="0"/>
              <a:t>27/02/2020</a:t>
            </a:fld>
            <a:endParaRPr lang="en-GB"/>
          </a:p>
        </p:txBody>
      </p:sp>
      <p:sp>
        <p:nvSpPr>
          <p:cNvPr id="5" name="Footer Placeholder 4">
            <a:extLst>
              <a:ext uri="{FF2B5EF4-FFF2-40B4-BE49-F238E27FC236}">
                <a16:creationId xmlns:a16="http://schemas.microsoft.com/office/drawing/2014/main" id="{2E77FF0F-4226-4B50-A04C-6BEBE639D8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17BA3F-5991-4023-9586-8D15DAEE47C6}"/>
              </a:ext>
            </a:extLst>
          </p:cNvPr>
          <p:cNvSpPr>
            <a:spLocks noGrp="1"/>
          </p:cNvSpPr>
          <p:nvPr>
            <p:ph type="sldNum" sz="quarter" idx="12"/>
          </p:nvPr>
        </p:nvSpPr>
        <p:spPr/>
        <p:txBody>
          <a:bodyPr/>
          <a:lstStyle/>
          <a:p>
            <a:fld id="{55303503-4B4B-4953-AE1A-C36DF103D855}" type="slidenum">
              <a:rPr lang="en-GB" smtClean="0"/>
              <a:t>‹#›</a:t>
            </a:fld>
            <a:endParaRPr lang="en-GB"/>
          </a:p>
        </p:txBody>
      </p:sp>
    </p:spTree>
    <p:extLst>
      <p:ext uri="{BB962C8B-B14F-4D97-AF65-F5344CB8AC3E}">
        <p14:creationId xmlns:p14="http://schemas.microsoft.com/office/powerpoint/2010/main" val="227668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B515-3519-4C19-9B4C-4199E72D4F8A}"/>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8A9583-4333-405B-AABB-B7246F94FFF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FA06F6-696F-4654-87E3-360A80CCF639}"/>
              </a:ext>
            </a:extLst>
          </p:cNvPr>
          <p:cNvSpPr>
            <a:spLocks noGrp="1"/>
          </p:cNvSpPr>
          <p:nvPr>
            <p:ph type="dt" sz="half" idx="10"/>
          </p:nvPr>
        </p:nvSpPr>
        <p:spPr/>
        <p:txBody>
          <a:bodyPr/>
          <a:lstStyle/>
          <a:p>
            <a:fld id="{43E7ED03-04B1-439A-8A9B-E0F93DC0E466}" type="datetimeFigureOut">
              <a:rPr lang="en-GB" smtClean="0"/>
              <a:t>27/02/2020</a:t>
            </a:fld>
            <a:endParaRPr lang="en-GB"/>
          </a:p>
        </p:txBody>
      </p:sp>
      <p:sp>
        <p:nvSpPr>
          <p:cNvPr id="5" name="Footer Placeholder 4">
            <a:extLst>
              <a:ext uri="{FF2B5EF4-FFF2-40B4-BE49-F238E27FC236}">
                <a16:creationId xmlns:a16="http://schemas.microsoft.com/office/drawing/2014/main" id="{8E51F0CD-03BF-4D66-A00A-7F551E4BCC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3336E1-C643-4C2E-A8B7-3A49E319F00F}"/>
              </a:ext>
            </a:extLst>
          </p:cNvPr>
          <p:cNvSpPr>
            <a:spLocks noGrp="1"/>
          </p:cNvSpPr>
          <p:nvPr>
            <p:ph type="sldNum" sz="quarter" idx="12"/>
          </p:nvPr>
        </p:nvSpPr>
        <p:spPr/>
        <p:txBody>
          <a:bodyPr/>
          <a:lstStyle/>
          <a:p>
            <a:fld id="{55303503-4B4B-4953-AE1A-C36DF103D855}" type="slidenum">
              <a:rPr lang="en-GB" smtClean="0"/>
              <a:t>‹#›</a:t>
            </a:fld>
            <a:endParaRPr lang="en-GB"/>
          </a:p>
        </p:txBody>
      </p:sp>
    </p:spTree>
    <p:extLst>
      <p:ext uri="{BB962C8B-B14F-4D97-AF65-F5344CB8AC3E}">
        <p14:creationId xmlns:p14="http://schemas.microsoft.com/office/powerpoint/2010/main" val="136421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9AB0-EC6D-4066-BA6E-DB2DE15D1B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0A238D-C44C-4F8F-B426-E18352ADEF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B3F101-2216-4470-8FFF-927104FA16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C19DB2-2C6A-49D8-BA61-7D19147B2241}"/>
              </a:ext>
            </a:extLst>
          </p:cNvPr>
          <p:cNvSpPr>
            <a:spLocks noGrp="1"/>
          </p:cNvSpPr>
          <p:nvPr>
            <p:ph type="dt" sz="half" idx="10"/>
          </p:nvPr>
        </p:nvSpPr>
        <p:spPr/>
        <p:txBody>
          <a:bodyPr/>
          <a:lstStyle/>
          <a:p>
            <a:fld id="{43E7ED03-04B1-439A-8A9B-E0F93DC0E466}" type="datetimeFigureOut">
              <a:rPr lang="en-GB" smtClean="0"/>
              <a:t>27/02/2020</a:t>
            </a:fld>
            <a:endParaRPr lang="en-GB"/>
          </a:p>
        </p:txBody>
      </p:sp>
      <p:sp>
        <p:nvSpPr>
          <p:cNvPr id="6" name="Footer Placeholder 5">
            <a:extLst>
              <a:ext uri="{FF2B5EF4-FFF2-40B4-BE49-F238E27FC236}">
                <a16:creationId xmlns:a16="http://schemas.microsoft.com/office/drawing/2014/main" id="{4620C404-4D41-4FE7-AAAC-6F2DCA8F60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D54D0D-5DE6-47A8-8FE7-4AC0C98B62EB}"/>
              </a:ext>
            </a:extLst>
          </p:cNvPr>
          <p:cNvSpPr>
            <a:spLocks noGrp="1"/>
          </p:cNvSpPr>
          <p:nvPr>
            <p:ph type="sldNum" sz="quarter" idx="12"/>
          </p:nvPr>
        </p:nvSpPr>
        <p:spPr/>
        <p:txBody>
          <a:bodyPr/>
          <a:lstStyle/>
          <a:p>
            <a:fld id="{55303503-4B4B-4953-AE1A-C36DF103D855}" type="slidenum">
              <a:rPr lang="en-GB" smtClean="0"/>
              <a:t>‹#›</a:t>
            </a:fld>
            <a:endParaRPr lang="en-GB"/>
          </a:p>
        </p:txBody>
      </p:sp>
    </p:spTree>
    <p:extLst>
      <p:ext uri="{BB962C8B-B14F-4D97-AF65-F5344CB8AC3E}">
        <p14:creationId xmlns:p14="http://schemas.microsoft.com/office/powerpoint/2010/main" val="289720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6A5D2-545D-428C-9980-58AB715BFF9F}"/>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B3E6CF-B0B6-43E3-B792-7BA18D68FAE3}"/>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D70A69-C52B-41A2-8240-499DAD30E89A}"/>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07AEA5-86DB-4419-9F73-A99B7188280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EBA431-1B75-479E-A96E-51DE7C804B6E}"/>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338304-B86F-4CA7-A983-80A381DDF595}"/>
              </a:ext>
            </a:extLst>
          </p:cNvPr>
          <p:cNvSpPr>
            <a:spLocks noGrp="1"/>
          </p:cNvSpPr>
          <p:nvPr>
            <p:ph type="dt" sz="half" idx="10"/>
          </p:nvPr>
        </p:nvSpPr>
        <p:spPr/>
        <p:txBody>
          <a:bodyPr/>
          <a:lstStyle/>
          <a:p>
            <a:fld id="{43E7ED03-04B1-439A-8A9B-E0F93DC0E466}" type="datetimeFigureOut">
              <a:rPr lang="en-GB" smtClean="0"/>
              <a:t>27/02/2020</a:t>
            </a:fld>
            <a:endParaRPr lang="en-GB"/>
          </a:p>
        </p:txBody>
      </p:sp>
      <p:sp>
        <p:nvSpPr>
          <p:cNvPr id="8" name="Footer Placeholder 7">
            <a:extLst>
              <a:ext uri="{FF2B5EF4-FFF2-40B4-BE49-F238E27FC236}">
                <a16:creationId xmlns:a16="http://schemas.microsoft.com/office/drawing/2014/main" id="{0889419C-9DBE-4026-B8FC-20D3B86BAD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4E46E37-838C-464F-8CC6-47C8FA9068A6}"/>
              </a:ext>
            </a:extLst>
          </p:cNvPr>
          <p:cNvSpPr>
            <a:spLocks noGrp="1"/>
          </p:cNvSpPr>
          <p:nvPr>
            <p:ph type="sldNum" sz="quarter" idx="12"/>
          </p:nvPr>
        </p:nvSpPr>
        <p:spPr/>
        <p:txBody>
          <a:bodyPr/>
          <a:lstStyle/>
          <a:p>
            <a:fld id="{55303503-4B4B-4953-AE1A-C36DF103D855}" type="slidenum">
              <a:rPr lang="en-GB" smtClean="0"/>
              <a:t>‹#›</a:t>
            </a:fld>
            <a:endParaRPr lang="en-GB"/>
          </a:p>
        </p:txBody>
      </p:sp>
    </p:spTree>
    <p:extLst>
      <p:ext uri="{BB962C8B-B14F-4D97-AF65-F5344CB8AC3E}">
        <p14:creationId xmlns:p14="http://schemas.microsoft.com/office/powerpoint/2010/main" val="424359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F1FC-F2C8-472B-A064-EE9F16E5F8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6A06E7-1C5C-4D48-943B-E382C9E27FA6}"/>
              </a:ext>
            </a:extLst>
          </p:cNvPr>
          <p:cNvSpPr>
            <a:spLocks noGrp="1"/>
          </p:cNvSpPr>
          <p:nvPr>
            <p:ph type="dt" sz="half" idx="10"/>
          </p:nvPr>
        </p:nvSpPr>
        <p:spPr/>
        <p:txBody>
          <a:bodyPr/>
          <a:lstStyle/>
          <a:p>
            <a:fld id="{43E7ED03-04B1-439A-8A9B-E0F93DC0E466}" type="datetimeFigureOut">
              <a:rPr lang="en-GB" smtClean="0"/>
              <a:t>27/02/2020</a:t>
            </a:fld>
            <a:endParaRPr lang="en-GB"/>
          </a:p>
        </p:txBody>
      </p:sp>
      <p:sp>
        <p:nvSpPr>
          <p:cNvPr id="4" name="Footer Placeholder 3">
            <a:extLst>
              <a:ext uri="{FF2B5EF4-FFF2-40B4-BE49-F238E27FC236}">
                <a16:creationId xmlns:a16="http://schemas.microsoft.com/office/drawing/2014/main" id="{FD895C49-785F-4011-AF67-C878E430489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9875FE-7017-4988-A273-9CB9D481D4C4}"/>
              </a:ext>
            </a:extLst>
          </p:cNvPr>
          <p:cNvSpPr>
            <a:spLocks noGrp="1"/>
          </p:cNvSpPr>
          <p:nvPr>
            <p:ph type="sldNum" sz="quarter" idx="12"/>
          </p:nvPr>
        </p:nvSpPr>
        <p:spPr/>
        <p:txBody>
          <a:bodyPr/>
          <a:lstStyle/>
          <a:p>
            <a:fld id="{55303503-4B4B-4953-AE1A-C36DF103D855}" type="slidenum">
              <a:rPr lang="en-GB" smtClean="0"/>
              <a:t>‹#›</a:t>
            </a:fld>
            <a:endParaRPr lang="en-GB"/>
          </a:p>
        </p:txBody>
      </p:sp>
    </p:spTree>
    <p:extLst>
      <p:ext uri="{BB962C8B-B14F-4D97-AF65-F5344CB8AC3E}">
        <p14:creationId xmlns:p14="http://schemas.microsoft.com/office/powerpoint/2010/main" val="161349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FD5283-E2AA-4D1E-BE73-5D694F55804F}"/>
              </a:ext>
            </a:extLst>
          </p:cNvPr>
          <p:cNvSpPr>
            <a:spLocks noGrp="1"/>
          </p:cNvSpPr>
          <p:nvPr>
            <p:ph type="dt" sz="half" idx="10"/>
          </p:nvPr>
        </p:nvSpPr>
        <p:spPr/>
        <p:txBody>
          <a:bodyPr/>
          <a:lstStyle/>
          <a:p>
            <a:fld id="{43E7ED03-04B1-439A-8A9B-E0F93DC0E466}" type="datetimeFigureOut">
              <a:rPr lang="en-GB" smtClean="0"/>
              <a:t>27/02/2020</a:t>
            </a:fld>
            <a:endParaRPr lang="en-GB"/>
          </a:p>
        </p:txBody>
      </p:sp>
      <p:sp>
        <p:nvSpPr>
          <p:cNvPr id="3" name="Footer Placeholder 2">
            <a:extLst>
              <a:ext uri="{FF2B5EF4-FFF2-40B4-BE49-F238E27FC236}">
                <a16:creationId xmlns:a16="http://schemas.microsoft.com/office/drawing/2014/main" id="{D752A691-9E5C-4037-89C7-D3BD65F866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8F0A88-7783-492D-9DD9-7220CC4A0BC8}"/>
              </a:ext>
            </a:extLst>
          </p:cNvPr>
          <p:cNvSpPr>
            <a:spLocks noGrp="1"/>
          </p:cNvSpPr>
          <p:nvPr>
            <p:ph type="sldNum" sz="quarter" idx="12"/>
          </p:nvPr>
        </p:nvSpPr>
        <p:spPr/>
        <p:txBody>
          <a:bodyPr/>
          <a:lstStyle/>
          <a:p>
            <a:fld id="{55303503-4B4B-4953-AE1A-C36DF103D855}" type="slidenum">
              <a:rPr lang="en-GB" smtClean="0"/>
              <a:t>‹#›</a:t>
            </a:fld>
            <a:endParaRPr lang="en-GB"/>
          </a:p>
        </p:txBody>
      </p:sp>
    </p:spTree>
    <p:extLst>
      <p:ext uri="{BB962C8B-B14F-4D97-AF65-F5344CB8AC3E}">
        <p14:creationId xmlns:p14="http://schemas.microsoft.com/office/powerpoint/2010/main" val="339924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98BE-44BD-4504-BCCF-D51A90581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AE261C-2920-4DA0-A62D-E213D89083A5}"/>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65D9C3-C84E-4AAE-BB93-7CABF0619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20D69F-ACFA-4CFF-BAFF-5A550A3703FC}"/>
              </a:ext>
            </a:extLst>
          </p:cNvPr>
          <p:cNvSpPr>
            <a:spLocks noGrp="1"/>
          </p:cNvSpPr>
          <p:nvPr>
            <p:ph type="dt" sz="half" idx="10"/>
          </p:nvPr>
        </p:nvSpPr>
        <p:spPr/>
        <p:txBody>
          <a:bodyPr/>
          <a:lstStyle/>
          <a:p>
            <a:fld id="{43E7ED03-04B1-439A-8A9B-E0F93DC0E466}" type="datetimeFigureOut">
              <a:rPr lang="en-GB" smtClean="0"/>
              <a:t>27/02/2020</a:t>
            </a:fld>
            <a:endParaRPr lang="en-GB"/>
          </a:p>
        </p:txBody>
      </p:sp>
      <p:sp>
        <p:nvSpPr>
          <p:cNvPr id="6" name="Footer Placeholder 5">
            <a:extLst>
              <a:ext uri="{FF2B5EF4-FFF2-40B4-BE49-F238E27FC236}">
                <a16:creationId xmlns:a16="http://schemas.microsoft.com/office/drawing/2014/main" id="{5B6DFBC6-2748-479F-8F2A-1F9D861F53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E18730-8466-442E-95B1-1DD3FB0E4C2E}"/>
              </a:ext>
            </a:extLst>
          </p:cNvPr>
          <p:cNvSpPr>
            <a:spLocks noGrp="1"/>
          </p:cNvSpPr>
          <p:nvPr>
            <p:ph type="sldNum" sz="quarter" idx="12"/>
          </p:nvPr>
        </p:nvSpPr>
        <p:spPr/>
        <p:txBody>
          <a:bodyPr/>
          <a:lstStyle/>
          <a:p>
            <a:fld id="{55303503-4B4B-4953-AE1A-C36DF103D855}" type="slidenum">
              <a:rPr lang="en-GB" smtClean="0"/>
              <a:t>‹#›</a:t>
            </a:fld>
            <a:endParaRPr lang="en-GB"/>
          </a:p>
        </p:txBody>
      </p:sp>
    </p:spTree>
    <p:extLst>
      <p:ext uri="{BB962C8B-B14F-4D97-AF65-F5344CB8AC3E}">
        <p14:creationId xmlns:p14="http://schemas.microsoft.com/office/powerpoint/2010/main" val="131236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076F3-AD88-4E47-BA98-94CFABB934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37F1F52-1578-42EA-849E-70EF22AD7C55}"/>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5E8732-9093-4C48-9550-2DD5F29F7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76CE6B-0203-4A0C-8EFF-8C31F916375C}"/>
              </a:ext>
            </a:extLst>
          </p:cNvPr>
          <p:cNvSpPr>
            <a:spLocks noGrp="1"/>
          </p:cNvSpPr>
          <p:nvPr>
            <p:ph type="dt" sz="half" idx="10"/>
          </p:nvPr>
        </p:nvSpPr>
        <p:spPr/>
        <p:txBody>
          <a:bodyPr/>
          <a:lstStyle/>
          <a:p>
            <a:fld id="{43E7ED03-04B1-439A-8A9B-E0F93DC0E466}" type="datetimeFigureOut">
              <a:rPr lang="en-GB" smtClean="0"/>
              <a:t>27/02/2020</a:t>
            </a:fld>
            <a:endParaRPr lang="en-GB"/>
          </a:p>
        </p:txBody>
      </p:sp>
      <p:sp>
        <p:nvSpPr>
          <p:cNvPr id="6" name="Footer Placeholder 5">
            <a:extLst>
              <a:ext uri="{FF2B5EF4-FFF2-40B4-BE49-F238E27FC236}">
                <a16:creationId xmlns:a16="http://schemas.microsoft.com/office/drawing/2014/main" id="{8DDF6EE3-62FA-418E-9FB7-B4E9E19BEE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48B99C-6F7A-4E4B-893D-AFD2BDD48BF5}"/>
              </a:ext>
            </a:extLst>
          </p:cNvPr>
          <p:cNvSpPr>
            <a:spLocks noGrp="1"/>
          </p:cNvSpPr>
          <p:nvPr>
            <p:ph type="sldNum" sz="quarter" idx="12"/>
          </p:nvPr>
        </p:nvSpPr>
        <p:spPr/>
        <p:txBody>
          <a:bodyPr/>
          <a:lstStyle/>
          <a:p>
            <a:fld id="{55303503-4B4B-4953-AE1A-C36DF103D855}" type="slidenum">
              <a:rPr lang="en-GB" smtClean="0"/>
              <a:t>‹#›</a:t>
            </a:fld>
            <a:endParaRPr lang="en-GB"/>
          </a:p>
        </p:txBody>
      </p:sp>
    </p:spTree>
    <p:extLst>
      <p:ext uri="{BB962C8B-B14F-4D97-AF65-F5344CB8AC3E}">
        <p14:creationId xmlns:p14="http://schemas.microsoft.com/office/powerpoint/2010/main" val="171866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AEF04B-E25E-4DA0-B002-49C0CF0DEF1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1DA53E-E528-4F7F-A56D-7C1CEADD5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374BC7-3175-43E6-A7FF-A21CD24CAD1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7ED03-04B1-439A-8A9B-E0F93DC0E466}" type="datetimeFigureOut">
              <a:rPr lang="en-GB" smtClean="0"/>
              <a:t>27/02/2020</a:t>
            </a:fld>
            <a:endParaRPr lang="en-GB"/>
          </a:p>
        </p:txBody>
      </p:sp>
      <p:sp>
        <p:nvSpPr>
          <p:cNvPr id="5" name="Footer Placeholder 4">
            <a:extLst>
              <a:ext uri="{FF2B5EF4-FFF2-40B4-BE49-F238E27FC236}">
                <a16:creationId xmlns:a16="http://schemas.microsoft.com/office/drawing/2014/main" id="{8457507E-BE4C-4F3E-8AC6-A30A2FC3FB2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CEF6B3-5C88-4639-931A-E7403F03698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03503-4B4B-4953-AE1A-C36DF103D855}" type="slidenum">
              <a:rPr lang="en-GB" smtClean="0"/>
              <a:t>‹#›</a:t>
            </a:fld>
            <a:endParaRPr lang="en-GB"/>
          </a:p>
        </p:txBody>
      </p:sp>
    </p:spTree>
    <p:extLst>
      <p:ext uri="{BB962C8B-B14F-4D97-AF65-F5344CB8AC3E}">
        <p14:creationId xmlns:p14="http://schemas.microsoft.com/office/powerpoint/2010/main" val="277841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649FB36-637C-4923-812B-D6F3C0B95CBD}"/>
              </a:ext>
            </a:extLst>
          </p:cNvPr>
          <p:cNvSpPr>
            <a:spLocks noGrp="1"/>
          </p:cNvSpPr>
          <p:nvPr>
            <p:ph type="subTitle" idx="1"/>
          </p:nvPr>
        </p:nvSpPr>
        <p:spPr>
          <a:xfrm>
            <a:off x="216173" y="2338087"/>
            <a:ext cx="4645250" cy="1202480"/>
          </a:xfrm>
        </p:spPr>
        <p:txBody>
          <a:bodyPr anchor="t">
            <a:normAutofit/>
          </a:bodyPr>
          <a:lstStyle/>
          <a:p>
            <a:pPr algn="l"/>
            <a:r>
              <a:rPr lang="en-GB" sz="2000" dirty="0"/>
              <a:t>ship </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pic>
        <p:nvPicPr>
          <p:cNvPr id="5" name="Picture 4" descr="C:\Users\lwilson\AppData\Local\Microsoft\Windows\Temporary Internet Files\Content.Outlook\F441761Q\RWG Master Logo.jpg">
            <a:extLst>
              <a:ext uri="{FF2B5EF4-FFF2-40B4-BE49-F238E27FC236}">
                <a16:creationId xmlns:a16="http://schemas.microsoft.com/office/drawing/2014/main" id="{3C00E3E3-C50F-4342-A85D-9C9675E6AC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4046" y="214602"/>
            <a:ext cx="3102735" cy="954442"/>
          </a:xfrm>
          <a:prstGeom prst="rect">
            <a:avLst/>
          </a:prstGeom>
          <a:noFill/>
        </p:spPr>
      </p:pic>
      <p:sp>
        <p:nvSpPr>
          <p:cNvPr id="6" name="TextBox 5">
            <a:extLst>
              <a:ext uri="{FF2B5EF4-FFF2-40B4-BE49-F238E27FC236}">
                <a16:creationId xmlns:a16="http://schemas.microsoft.com/office/drawing/2014/main" id="{C435F278-FD3E-4982-A608-7DD8B576C8BE}"/>
              </a:ext>
            </a:extLst>
          </p:cNvPr>
          <p:cNvSpPr txBox="1"/>
          <p:nvPr/>
        </p:nvSpPr>
        <p:spPr>
          <a:xfrm>
            <a:off x="217170" y="2879516"/>
            <a:ext cx="5609818" cy="646331"/>
          </a:xfrm>
          <a:prstGeom prst="rect">
            <a:avLst/>
          </a:prstGeom>
          <a:noFill/>
        </p:spPr>
        <p:txBody>
          <a:bodyPr wrap="square" rtlCol="0">
            <a:spAutoFit/>
          </a:bodyPr>
          <a:lstStyle/>
          <a:p>
            <a:r>
              <a:rPr lang="en-GB" sz="1200" dirty="0">
                <a:solidFill>
                  <a:srgbClr val="002060"/>
                </a:solidFill>
                <a:latin typeface="Arial" panose="020B0604020202020204" pitchFamily="34" charset="0"/>
                <a:cs typeface="Arial" panose="020B0604020202020204" pitchFamily="34" charset="0"/>
              </a:rPr>
              <a:t>If you are leaving school and enthusiastic to start work within the engineering industry or looking for an alternative to university, then why not consider our Modern Apprenticeship programme in the following disciplines:</a:t>
            </a:r>
          </a:p>
        </p:txBody>
      </p:sp>
      <p:sp>
        <p:nvSpPr>
          <p:cNvPr id="7" name="TextBox 6">
            <a:extLst>
              <a:ext uri="{FF2B5EF4-FFF2-40B4-BE49-F238E27FC236}">
                <a16:creationId xmlns:a16="http://schemas.microsoft.com/office/drawing/2014/main" id="{4F320B33-D90F-48C2-96B0-B9287624658F}"/>
              </a:ext>
            </a:extLst>
          </p:cNvPr>
          <p:cNvSpPr txBox="1"/>
          <p:nvPr/>
        </p:nvSpPr>
        <p:spPr>
          <a:xfrm>
            <a:off x="242426" y="3551924"/>
            <a:ext cx="3405768" cy="1323439"/>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Mechanical Fitter</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Machinist</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Engine Component Inspector</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Sheet Metal Technician</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Engine Testing Engineer</a:t>
            </a:r>
          </a:p>
        </p:txBody>
      </p:sp>
      <p:sp>
        <p:nvSpPr>
          <p:cNvPr id="15" name="TextBox 14">
            <a:extLst>
              <a:ext uri="{FF2B5EF4-FFF2-40B4-BE49-F238E27FC236}">
                <a16:creationId xmlns:a16="http://schemas.microsoft.com/office/drawing/2014/main" id="{C435F278-FD3E-4982-A608-7DD8B576C8BE}"/>
              </a:ext>
            </a:extLst>
          </p:cNvPr>
          <p:cNvSpPr txBox="1"/>
          <p:nvPr/>
        </p:nvSpPr>
        <p:spPr>
          <a:xfrm>
            <a:off x="217169" y="1986964"/>
            <a:ext cx="5609819" cy="892552"/>
          </a:xfrm>
          <a:prstGeom prst="rect">
            <a:avLst/>
          </a:prstGeom>
          <a:noFill/>
        </p:spPr>
        <p:txBody>
          <a:bodyPr wrap="square" rtlCol="0">
            <a:spAutoFit/>
          </a:bodyPr>
          <a:lstStyle/>
          <a:p>
            <a:r>
              <a:rPr lang="en-GB" sz="1600" b="1" dirty="0">
                <a:solidFill>
                  <a:srgbClr val="002060"/>
                </a:solidFill>
                <a:latin typeface="Arial" panose="020B0604020202020204" pitchFamily="34" charset="0"/>
                <a:cs typeface="Arial" panose="020B0604020202020204" pitchFamily="34" charset="0"/>
              </a:rPr>
              <a:t>RWG (Repair &amp; Overhauls) Limited </a:t>
            </a:r>
            <a:r>
              <a:rPr lang="en-GB" sz="1200" b="1" dirty="0">
                <a:solidFill>
                  <a:srgbClr val="002060"/>
                </a:solidFill>
                <a:latin typeface="Arial" panose="020B0604020202020204" pitchFamily="34" charset="0"/>
                <a:cs typeface="Arial" panose="020B0604020202020204" pitchFamily="34" charset="0"/>
              </a:rPr>
              <a:t>is a Siemens and Wood Company.  We are a world leader in the repair and overhaul of gas turbines and their components.  We maintain a global client base and have established a world class reputation for quality engineering in this field.</a:t>
            </a:r>
            <a:endParaRPr lang="en-GB" sz="1100" b="1" dirty="0">
              <a:solidFill>
                <a:srgbClr val="002060"/>
              </a:solidFill>
            </a:endParaRPr>
          </a:p>
        </p:txBody>
      </p:sp>
      <p:sp>
        <p:nvSpPr>
          <p:cNvPr id="2" name="TextBox 1">
            <a:extLst>
              <a:ext uri="{FF2B5EF4-FFF2-40B4-BE49-F238E27FC236}">
                <a16:creationId xmlns:a16="http://schemas.microsoft.com/office/drawing/2014/main" id="{93747B0A-7C15-4B46-A2AD-D2D9B35FB314}"/>
              </a:ext>
            </a:extLst>
          </p:cNvPr>
          <p:cNvSpPr txBox="1"/>
          <p:nvPr/>
        </p:nvSpPr>
        <p:spPr>
          <a:xfrm>
            <a:off x="222080" y="1454826"/>
            <a:ext cx="6172781" cy="430887"/>
          </a:xfrm>
          <a:prstGeom prst="rect">
            <a:avLst/>
          </a:prstGeom>
          <a:noFill/>
        </p:spPr>
        <p:txBody>
          <a:bodyPr wrap="square" rtlCol="0">
            <a:spAutoFit/>
          </a:bodyPr>
          <a:lstStyle/>
          <a:p>
            <a:r>
              <a:rPr lang="en-GB" sz="2200" b="1" dirty="0">
                <a:solidFill>
                  <a:srgbClr val="002060"/>
                </a:solidFill>
                <a:latin typeface="Arial" panose="020B0604020202020204" pitchFamily="34" charset="0"/>
                <a:cs typeface="Arial" panose="020B0604020202020204" pitchFamily="34" charset="0"/>
              </a:rPr>
              <a:t>MODERN APPRENTICESHIP VACANCIES</a:t>
            </a:r>
          </a:p>
        </p:txBody>
      </p:sp>
      <p:sp>
        <p:nvSpPr>
          <p:cNvPr id="13" name="TextBox 12">
            <a:extLst>
              <a:ext uri="{FF2B5EF4-FFF2-40B4-BE49-F238E27FC236}">
                <a16:creationId xmlns:a16="http://schemas.microsoft.com/office/drawing/2014/main" id="{EA3FB14E-F0CA-49AF-9FA7-2988EB4FC70A}"/>
              </a:ext>
            </a:extLst>
          </p:cNvPr>
          <p:cNvSpPr txBox="1"/>
          <p:nvPr/>
        </p:nvSpPr>
        <p:spPr>
          <a:xfrm>
            <a:off x="4764446" y="5064131"/>
            <a:ext cx="6865789" cy="892552"/>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TO APPLY:</a:t>
            </a:r>
          </a:p>
          <a:p>
            <a:r>
              <a:rPr lang="en-GB" sz="1600" dirty="0">
                <a:solidFill>
                  <a:schemeClr val="bg1"/>
                </a:solidFill>
                <a:latin typeface="Arial" panose="020B0604020202020204" pitchFamily="34" charset="0"/>
                <a:cs typeface="Arial" panose="020B0604020202020204" pitchFamily="34" charset="0"/>
              </a:rPr>
              <a:t>For further information and application details, visit our apprenticeship page on our website </a:t>
            </a:r>
            <a:r>
              <a:rPr lang="en-GB" b="1" dirty="0">
                <a:solidFill>
                  <a:schemeClr val="bg1"/>
                </a:solidFill>
                <a:latin typeface="Arial" panose="020B0604020202020204" pitchFamily="34" charset="0"/>
                <a:cs typeface="Arial" panose="020B0604020202020204" pitchFamily="34" charset="0"/>
              </a:rPr>
              <a:t>www.rwgroup.com</a:t>
            </a:r>
            <a:endParaRPr lang="en-GB"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C6C150B-C42B-4052-944C-1F644A269D08}"/>
              </a:ext>
            </a:extLst>
          </p:cNvPr>
          <p:cNvSpPr txBox="1"/>
          <p:nvPr/>
        </p:nvSpPr>
        <p:spPr>
          <a:xfrm>
            <a:off x="4764446" y="5929215"/>
            <a:ext cx="3261649" cy="615553"/>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Closing Date:</a:t>
            </a:r>
          </a:p>
          <a:p>
            <a:r>
              <a:rPr lang="en-GB" sz="1600" b="1" dirty="0">
                <a:solidFill>
                  <a:schemeClr val="bg1"/>
                </a:solidFill>
                <a:latin typeface="Arial" panose="020B0604020202020204" pitchFamily="34" charset="0"/>
                <a:cs typeface="Arial" panose="020B0604020202020204" pitchFamily="34" charset="0"/>
              </a:rPr>
              <a:t>Friday 27</a:t>
            </a:r>
            <a:r>
              <a:rPr lang="en-GB" sz="1600" b="1" baseline="30000" dirty="0">
                <a:solidFill>
                  <a:schemeClr val="bg1"/>
                </a:solidFill>
                <a:latin typeface="Arial" panose="020B0604020202020204" pitchFamily="34" charset="0"/>
                <a:cs typeface="Arial" panose="020B0604020202020204" pitchFamily="34" charset="0"/>
              </a:rPr>
              <a:t>th</a:t>
            </a:r>
            <a:r>
              <a:rPr lang="en-GB" sz="1600" b="1" dirty="0">
                <a:solidFill>
                  <a:schemeClr val="bg1"/>
                </a:solidFill>
                <a:latin typeface="Arial" panose="020B0604020202020204" pitchFamily="34" charset="0"/>
                <a:cs typeface="Arial" panose="020B0604020202020204" pitchFamily="34" charset="0"/>
              </a:rPr>
              <a:t> March 2020</a:t>
            </a:r>
          </a:p>
        </p:txBody>
      </p:sp>
      <p:pic>
        <p:nvPicPr>
          <p:cNvPr id="18" name="Picture 17" descr="A person standing in front of the engine&#10;&#10;Description automatically generated">
            <a:extLst>
              <a:ext uri="{FF2B5EF4-FFF2-40B4-BE49-F238E27FC236}">
                <a16:creationId xmlns:a16="http://schemas.microsoft.com/office/drawing/2014/main" id="{6F562750-2EE7-4E69-B164-220E9C1EB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761" y="2845025"/>
            <a:ext cx="3672388" cy="2338087"/>
          </a:xfrm>
          <a:prstGeom prst="rect">
            <a:avLst/>
          </a:prstGeom>
        </p:spPr>
      </p:pic>
      <p:sp>
        <p:nvSpPr>
          <p:cNvPr id="19" name="TextBox 18">
            <a:extLst>
              <a:ext uri="{FF2B5EF4-FFF2-40B4-BE49-F238E27FC236}">
                <a16:creationId xmlns:a16="http://schemas.microsoft.com/office/drawing/2014/main" id="{F4DAC42C-76BF-4672-BA0F-3C3172FC8463}"/>
              </a:ext>
            </a:extLst>
          </p:cNvPr>
          <p:cNvSpPr txBox="1"/>
          <p:nvPr/>
        </p:nvSpPr>
        <p:spPr>
          <a:xfrm>
            <a:off x="242426" y="5067441"/>
            <a:ext cx="3623518" cy="1292662"/>
          </a:xfrm>
          <a:prstGeom prst="rect">
            <a:avLst/>
          </a:prstGeom>
          <a:noFill/>
        </p:spPr>
        <p:txBody>
          <a:bodyPr wrap="square" rtlCol="0">
            <a:spAutoFit/>
          </a:bodyPr>
          <a:lstStyle/>
          <a:p>
            <a:r>
              <a:rPr lang="en-GB" sz="1400" dirty="0">
                <a:solidFill>
                  <a:srgbClr val="002060"/>
                </a:solidFill>
                <a:latin typeface="Arial" panose="020B0604020202020204" pitchFamily="34" charset="0"/>
                <a:cs typeface="Arial" panose="020B0604020202020204" pitchFamily="34" charset="0"/>
              </a:rPr>
              <a:t>Desired qualifications:</a:t>
            </a:r>
          </a:p>
          <a:p>
            <a:endParaRPr lang="en-GB" sz="8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National 5 grades A-B or equivalent in Maths and Physics</a:t>
            </a:r>
          </a:p>
          <a:p>
            <a:pPr marL="285750" indent="-285750">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National 5 grade A-C or equivalent in English</a:t>
            </a:r>
          </a:p>
        </p:txBody>
      </p:sp>
      <p:pic>
        <p:nvPicPr>
          <p:cNvPr id="9" name="Picture 8">
            <a:extLst>
              <a:ext uri="{FF2B5EF4-FFF2-40B4-BE49-F238E27FC236}">
                <a16:creationId xmlns:a16="http://schemas.microsoft.com/office/drawing/2014/main" id="{644058B5-2D7E-409B-AD78-8D1F20D73CF0}"/>
              </a:ext>
            </a:extLst>
          </p:cNvPr>
          <p:cNvPicPr>
            <a:picLocks noChangeAspect="1"/>
          </p:cNvPicPr>
          <p:nvPr/>
        </p:nvPicPr>
        <p:blipFill>
          <a:blip r:embed="rId4"/>
          <a:stretch>
            <a:fillRect/>
          </a:stretch>
        </p:blipFill>
        <p:spPr>
          <a:xfrm>
            <a:off x="7245436" y="267237"/>
            <a:ext cx="4484649" cy="2996214"/>
          </a:xfrm>
          <a:prstGeom prst="rect">
            <a:avLst/>
          </a:prstGeom>
        </p:spPr>
      </p:pic>
    </p:spTree>
    <p:extLst>
      <p:ext uri="{BB962C8B-B14F-4D97-AF65-F5344CB8AC3E}">
        <p14:creationId xmlns:p14="http://schemas.microsoft.com/office/powerpoint/2010/main" val="1053344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TotalTime>
  <Words>152</Words>
  <Application>Microsoft Office PowerPoint</Application>
  <PresentationFormat>Widescreen</PresentationFormat>
  <Paragraphs>17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Lynne</dc:creator>
  <cp:lastModifiedBy>Wilson, Lynne</cp:lastModifiedBy>
  <cp:revision>18</cp:revision>
  <dcterms:created xsi:type="dcterms:W3CDTF">2020-02-27T09:49:29Z</dcterms:created>
  <dcterms:modified xsi:type="dcterms:W3CDTF">2020-02-27T12:36:46Z</dcterms:modified>
</cp:coreProperties>
</file>